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  <p:sldMasterId id="2147483819" r:id="rId2"/>
    <p:sldMasterId id="2147483830" r:id="rId3"/>
    <p:sldMasterId id="2147483808" r:id="rId4"/>
    <p:sldMasterId id="214748384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7"/>
    <p:restoredTop sz="86406"/>
  </p:normalViewPr>
  <p:slideViewPr>
    <p:cSldViewPr snapToGrid="0" snapToObjects="1">
      <p:cViewPr varScale="1">
        <p:scale>
          <a:sx n="173" d="100"/>
          <a:sy n="173" d="100"/>
        </p:scale>
        <p:origin x="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C277-18B4-3240-B8E0-4E3DFC451D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C0FD-BE50-5547-BFB5-D4B1B572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EC0FD-BE50-5547-BFB5-D4B1B5721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9E3EDFF-EA65-5D42-BF74-9E5538AC7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561" y="2525571"/>
            <a:ext cx="4350854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561" y="3429000"/>
            <a:ext cx="4350854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50" b="0" i="1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0947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56350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7679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48284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157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61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73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74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95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5611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2447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nis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49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7679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157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61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73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74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95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5611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2447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157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900097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7679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157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61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73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74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95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5611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2447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3789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7679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3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80157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45571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4493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61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73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920677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74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95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3879006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449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5611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207637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2447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6558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61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1273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077148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09305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8156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8156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7679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57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74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95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272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9327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122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05611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4731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014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312447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19736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3E81E6E4-8894-184A-AD06-5F36A9F5E0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207271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43E5688-0A32-A046-ABA9-A87F4911A7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207271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A33739-8BCF-934C-87D9-7AECE20303C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207271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03040E-C191-2340-A073-D5CBE2EC0E6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207271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207271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DF657F-7CAF-3949-9DC6-C114A375BF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4BF9-0242-8747-BB26-263A6FCF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E6E9E-180B-E04D-919D-31130DA62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889"/>
      </p:ext>
    </p:extLst>
  </p:cSld>
  <p:clrMapOvr>
    <a:masterClrMapping/>
  </p:clrMapOvr>
</p:sld>
</file>

<file path=ppt/theme/theme1.xml><?xml version="1.0" encoding="utf-8"?>
<a:theme xmlns:a="http://schemas.openxmlformats.org/drawingml/2006/main" name="Large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um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ll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mall_Globe_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.Lucida Grande UI Regular</vt:lpstr>
      <vt:lpstr>Arial</vt:lpstr>
      <vt:lpstr>Calibri</vt:lpstr>
      <vt:lpstr>System Font Regular</vt:lpstr>
      <vt:lpstr>Wingdings</vt:lpstr>
      <vt:lpstr>Large Graphic Set</vt:lpstr>
      <vt:lpstr>Medium Graphic Set</vt:lpstr>
      <vt:lpstr>Small Graphic Set</vt:lpstr>
      <vt:lpstr>No Graphic Set</vt:lpstr>
      <vt:lpstr>Small_Globe_Set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Volansky</dc:creator>
  <cp:lastModifiedBy>Brad Leszczynski</cp:lastModifiedBy>
  <cp:revision>60</cp:revision>
  <dcterms:created xsi:type="dcterms:W3CDTF">2019-05-10T13:33:52Z</dcterms:created>
  <dcterms:modified xsi:type="dcterms:W3CDTF">2020-10-20T19:37:00Z</dcterms:modified>
</cp:coreProperties>
</file>